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GT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5B9351-7596-47E8-B59C-B2D05CA3A41A}" type="datetimeFigureOut">
              <a:rPr lang="es-GT" smtClean="0"/>
              <a:t>19/09/2015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GT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9A9D37C-9BA8-444A-AA2B-C050A7644673}" type="slidenum">
              <a:rPr lang="es-GT" smtClean="0"/>
              <a:t>‹Nº›</a:t>
            </a:fld>
            <a:endParaRPr lang="es-G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Norma_jur%C3%ADdica" TargetMode="External"/><Relationship Id="rId2" Type="http://schemas.openxmlformats.org/officeDocument/2006/relationships/hyperlink" Target="https://es.wikipedia.org/wiki/Fuentes_del_Derech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s.wikipedia.org/wiki/Ley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GT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IMB-PC ON LONE </a:t>
            </a:r>
            <a:endParaRPr lang="es-GT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3500438"/>
            <a:ext cx="6400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s-GT" dirty="0" smtClean="0"/>
          </a:p>
          <a:p>
            <a:r>
              <a:rPr lang="es-G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DERECHO CONSUETUDINARIO </a:t>
            </a:r>
            <a:endParaRPr lang="es-GT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G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DERECHO CONSUETUDINARIO </a:t>
            </a:r>
            <a:endParaRPr lang="es-GT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000240"/>
            <a:ext cx="6472238" cy="44291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también llamado usos o costumbres, es una </a:t>
            </a:r>
            <a:r>
              <a:rPr lang="es-E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 tooltip="Fuentes del Derecho"/>
              </a:rPr>
              <a:t>fuente del Derecho</a:t>
            </a:r>
            <a:r>
              <a:rPr lang="es-E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Son </a:t>
            </a:r>
            <a:r>
              <a:rPr lang="es-E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 tooltip="Norma jurídica"/>
              </a:rPr>
              <a:t>normas jurídicas</a:t>
            </a:r>
            <a:r>
              <a:rPr lang="es-E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que no están escritas pero se cumplen porque en el tiempo se han hecho costumbre cumplirlas</a:t>
            </a:r>
            <a:endParaRPr lang="es-GT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261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/>
              <a:t>Tiene fuerza y se recurre a él cuando no existe </a:t>
            </a:r>
            <a:r>
              <a:rPr lang="es-ES" dirty="0" smtClean="0">
                <a:hlinkClick r:id="rId2" tooltip="Ley"/>
              </a:rPr>
              <a:t>ley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El origen del Derecho Consuetudinario se entierran en los mismos orígenes de lo que entendemos por sociedad. </a:t>
            </a:r>
            <a:endParaRPr lang="es-G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b="1" dirty="0">
                <a:ln w="6350">
                  <a:solidFill>
                    <a:schemeClr val="accent5">
                      <a:lumMod val="75000"/>
                    </a:schemeClr>
                  </a:solidFill>
                </a:ln>
              </a:rPr>
              <a:t>Uso repetitivo y generalizado</a:t>
            </a:r>
            <a:endParaRPr lang="es-GT" dirty="0">
              <a:ln w="6350">
                <a:solidFill>
                  <a:schemeClr val="accent5">
                    <a:lumMod val="75000"/>
                  </a:schemeClr>
                </a:solidFill>
              </a:ln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4000" b="1" i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Sólo puede considerarse costumbre un comportamiento realizado por todos los miembros de una comunidad. </a:t>
            </a:r>
            <a:endParaRPr lang="es-GT" sz="4000" b="1" i="1" dirty="0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ES" b="1" dirty="0"/>
              <a:t>Conciencia de </a:t>
            </a:r>
            <a:r>
              <a:rPr lang="es-ES" b="1" dirty="0" smtClean="0"/>
              <a:t>obligatoriedad	</a:t>
            </a:r>
            <a:endParaRPr lang="es-GT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/>
              <a:t> </a:t>
            </a:r>
            <a:r>
              <a:rPr lang="es-ES" sz="4800" b="1" i="1" dirty="0"/>
              <a:t>Todos los miembros de una comunidad, deben considerar que la conducta común a todos ellos tiene una autoridad</a:t>
            </a:r>
            <a:endParaRPr lang="es-GT" sz="36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551181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GT" dirty="0"/>
              <a:t>El término consuetudinario se origina del latín “consuetudinarĭus”. </a:t>
            </a:r>
            <a:r>
              <a:rPr lang="es-GT" b="1" dirty="0"/>
              <a:t>Consuetudinario</a:t>
            </a:r>
            <a:r>
              <a:rPr lang="es-GT" dirty="0"/>
              <a:t> se aplica para señalar todo aquello que proviene de las </a:t>
            </a:r>
            <a:r>
              <a:rPr lang="es-GT" b="1" dirty="0"/>
              <a:t>costumbres</a:t>
            </a:r>
            <a:r>
              <a:rPr lang="es-GT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GT" dirty="0"/>
              <a:t>Uno de los ejemplos más comunes de la ley consuetudinaria es la “</a:t>
            </a:r>
            <a:r>
              <a:rPr lang="es-GT" b="1" i="1" dirty="0"/>
              <a:t>Common Law</a:t>
            </a:r>
            <a:r>
              <a:rPr lang="es-GT" dirty="0"/>
              <a:t>”</a:t>
            </a:r>
            <a:r>
              <a:rPr lang="es-GT" b="1" i="1" dirty="0"/>
              <a:t>Common Law LEY COMUN</a:t>
            </a:r>
            <a:r>
              <a:rPr lang="es-GT" dirty="0"/>
              <a:t> o “Derecho anglosajón”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GT" b="1" dirty="0"/>
              <a:t>anglosajón</a:t>
            </a:r>
            <a:br>
              <a:rPr lang="es-GT" b="1" dirty="0"/>
            </a:br>
            <a:r>
              <a:rPr lang="es-GT" b="1" dirty="0"/>
              <a:t>1 </a:t>
            </a:r>
            <a:r>
              <a:rPr lang="es-GT" dirty="0"/>
              <a:t>  Relativo a los pueblos anglos y sajones de origen germánico que se establecieron en Inglaterra en los ss. </a:t>
            </a:r>
            <a:r>
              <a:rPr lang="es-GT" cap="small" dirty="0"/>
              <a:t>v</a:t>
            </a:r>
            <a:r>
              <a:rPr lang="es-GT" dirty="0"/>
              <a:t> y </a:t>
            </a:r>
            <a:r>
              <a:rPr lang="es-GT" cap="small" dirty="0"/>
              <a:t>vi</a:t>
            </a:r>
            <a:r>
              <a:rPr lang="es-GT" dirty="0"/>
              <a:t>.</a:t>
            </a:r>
            <a:br>
              <a:rPr lang="es-GT" dirty="0"/>
            </a:br>
            <a:r>
              <a:rPr lang="es-GT" b="1" dirty="0"/>
              <a:t>2 </a:t>
            </a:r>
            <a:r>
              <a:rPr lang="es-GT" dirty="0"/>
              <a:t>  De origen y cultura inglesa.</a:t>
            </a:r>
            <a:br>
              <a:rPr lang="es-GT" dirty="0"/>
            </a:br>
            <a:r>
              <a:rPr lang="es-GT" b="1" dirty="0"/>
              <a:t>3 </a:t>
            </a:r>
            <a:r>
              <a:rPr lang="es-GT" dirty="0"/>
              <a:t>  Lengua antigua de Inglaterra hablada por los pueblos anglos y sajones.</a:t>
            </a:r>
            <a:br>
              <a:rPr lang="es-GT" dirty="0"/>
            </a:br>
            <a:endParaRPr lang="es-G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9046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GT" dirty="0" smtClean="0"/>
              <a:t>el mismo está definido por una serie de basamentos tradicionales establecidos en Inglaterra en la época de la colonia.</a:t>
            </a:r>
            <a:endParaRPr lang="es-G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73</TotalTime>
  <Words>115</Words>
  <Application>Microsoft Office PowerPoint</Application>
  <PresentationFormat>Presentación en pantalla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IMB-PC ON LONE </vt:lpstr>
      <vt:lpstr>DERECHO CONSUETUDINARIO </vt:lpstr>
      <vt:lpstr>Tiene fuerza y se recurre a él cuando no existe ley El origen del Derecho Consuetudinario se entierran en los mismos orígenes de lo que entendemos por sociedad. </vt:lpstr>
      <vt:lpstr>Uso repetitivo y generalizado</vt:lpstr>
      <vt:lpstr>Conciencia de obligatoriedad </vt:lpstr>
      <vt:lpstr>El término consuetudinario se origina del latín “consuetudinarĭus”. Consuetudinario se aplica para señalar todo aquello que proviene de las costumbres. </vt:lpstr>
      <vt:lpstr>Uno de los ejemplos más comunes de la ley consuetudinaria es la “Common Law”Common Law LEY COMUN o “Derecho anglosajón”</vt:lpstr>
      <vt:lpstr>anglosajón 1   Relativo a los pueblos anglos y sajones de origen germánico que se establecieron en Inglaterra en los ss. v y vi. 2   De origen y cultura inglesa. 3   Lengua antigua de Inglaterra hablada por los pueblos anglos y sajones. </vt:lpstr>
      <vt:lpstr>el mismo está definido por una serie de basamentos tradicionales establecidos en Inglaterra en la época de la colonia.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IMB-PC ON LONE</dc:title>
  <dc:creator>Familia Chavez</dc:creator>
  <cp:lastModifiedBy>computacion vn</cp:lastModifiedBy>
  <cp:revision>8</cp:revision>
  <dcterms:created xsi:type="dcterms:W3CDTF">2015-09-12T03:20:54Z</dcterms:created>
  <dcterms:modified xsi:type="dcterms:W3CDTF">2015-09-19T15:40:07Z</dcterms:modified>
</cp:coreProperties>
</file>